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24" r:id="rId5"/>
    <p:sldId id="302" r:id="rId6"/>
    <p:sldId id="315" r:id="rId7"/>
    <p:sldId id="328" r:id="rId8"/>
    <p:sldId id="331" r:id="rId9"/>
    <p:sldId id="333" r:id="rId10"/>
    <p:sldId id="334" r:id="rId11"/>
    <p:sldId id="326" r:id="rId12"/>
    <p:sldId id="336" r:id="rId13"/>
    <p:sldId id="33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F2F2"/>
    <a:srgbClr val="C085ED"/>
    <a:srgbClr val="D284D8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5033" autoAdjust="0"/>
  </p:normalViewPr>
  <p:slideViewPr>
    <p:cSldViewPr snapToGrid="0">
      <p:cViewPr>
        <p:scale>
          <a:sx n="75" d="100"/>
          <a:sy n="75" d="100"/>
        </p:scale>
        <p:origin x="456" y="54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2/9/2022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2/9/2022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pxhere.com/en/photo/238896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pxhere.com/en/photo/238896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www.goodfreephotos.com/vector-images/database-symbol-vector-clipart.png.php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hyperlink" Target="https://www.publicdomainpictures.net/en/view-image.php?image=253159&amp;picture=flying-kite" TargetMode="Externa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238896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pp.swaggerhub.com/apis/KyleKinyon/Group25/1.0.0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238896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group25.xyz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7812" b="7812"/>
          <a:stretch/>
        </p:blipFill>
        <p:spPr>
          <a:xfrm>
            <a:off x="31040" y="12723"/>
            <a:ext cx="12192000" cy="6858000"/>
          </a:xfrm>
          <a:blipFill dpi="0" rotWithShape="1"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97442" y="7941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kern="1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8475" y="2695241"/>
            <a:ext cx="3924935" cy="702643"/>
          </a:xfrm>
        </p:spPr>
        <p:txBody>
          <a:bodyPr anchor="ctr"/>
          <a:lstStyle/>
          <a:p>
            <a:pPr algn="ctr"/>
            <a:r>
              <a:rPr lang="en-US" sz="8800" spc="2300" dirty="0"/>
              <a:t>K I T</a:t>
            </a:r>
            <a:endParaRPr lang="en-US" sz="8800" b="0" spc="23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February 10, 2022</a:t>
            </a:r>
          </a:p>
          <a:p>
            <a:r>
              <a:rPr lang="en-US" dirty="0"/>
              <a:t>Team 25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5713231"/>
            <a:ext cx="651613" cy="56173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C83E99-DD9F-4B08-B61B-A7AAB0EDCCA3}"/>
              </a:ext>
            </a:extLst>
          </p:cNvPr>
          <p:cNvSpPr txBox="1"/>
          <p:nvPr/>
        </p:nvSpPr>
        <p:spPr>
          <a:xfrm>
            <a:off x="4894467" y="3640194"/>
            <a:ext cx="28129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keep it together</a:t>
            </a:r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Thank you for watching!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6838" r="26838"/>
          <a:stretch/>
        </p:blipFill>
        <p:spPr>
          <a:xfrm>
            <a:off x="7090228" y="732482"/>
            <a:ext cx="4441372" cy="5393036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F116AB1-D662-434F-965A-AB7B8D03C3AB}"/>
              </a:ext>
            </a:extLst>
          </p:cNvPr>
          <p:cNvSpPr/>
          <p:nvPr/>
        </p:nvSpPr>
        <p:spPr>
          <a:xfrm>
            <a:off x="406400" y="6125518"/>
            <a:ext cx="2895600" cy="73248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53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  <a:p>
            <a:pPr lvl="1"/>
            <a:r>
              <a:rPr lang="en-US" dirty="0"/>
              <a:t>Rebecca</a:t>
            </a:r>
          </a:p>
          <a:p>
            <a:r>
              <a:rPr lang="en-US" dirty="0"/>
              <a:t>API</a:t>
            </a:r>
          </a:p>
          <a:p>
            <a:pPr lvl="1"/>
            <a:r>
              <a:rPr lang="en-US" dirty="0"/>
              <a:t>Kyle &amp; Marcus</a:t>
            </a:r>
          </a:p>
          <a:p>
            <a:r>
              <a:rPr lang="en-US" dirty="0"/>
              <a:t>Front End</a:t>
            </a:r>
          </a:p>
          <a:p>
            <a:pPr lvl="1"/>
            <a:r>
              <a:rPr lang="en-US" dirty="0"/>
              <a:t>Alex &amp; Gabriella</a:t>
            </a:r>
          </a:p>
          <a:p>
            <a:r>
              <a:rPr lang="en-US" dirty="0"/>
              <a:t>Project Manager</a:t>
            </a:r>
          </a:p>
          <a:p>
            <a:pPr lvl="1"/>
            <a:r>
              <a:rPr lang="en-US" dirty="0"/>
              <a:t>Alex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5340" r="15340"/>
          <a:stretch/>
        </p:blipFill>
        <p:spPr>
          <a:xfrm>
            <a:off x="5733416" y="624239"/>
            <a:ext cx="5855754" cy="5631571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53183DA-B8F0-4ABA-A57E-51518783912B}"/>
              </a:ext>
            </a:extLst>
          </p:cNvPr>
          <p:cNvSpPr/>
          <p:nvPr/>
        </p:nvSpPr>
        <p:spPr>
          <a:xfrm>
            <a:off x="602830" y="6065038"/>
            <a:ext cx="1850582" cy="755378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  <a:p>
            <a:pPr lvl="1"/>
            <a:r>
              <a:rPr lang="en-US" dirty="0" err="1"/>
              <a:t>MySql</a:t>
            </a:r>
            <a:r>
              <a:rPr lang="en-US" dirty="0"/>
              <a:t>, </a:t>
            </a:r>
            <a:r>
              <a:rPr lang="en-US" dirty="0" err="1"/>
              <a:t>puTTY</a:t>
            </a:r>
            <a:endParaRPr lang="en-US" dirty="0"/>
          </a:p>
          <a:p>
            <a:r>
              <a:rPr lang="en-US" dirty="0"/>
              <a:t>API</a:t>
            </a:r>
          </a:p>
          <a:p>
            <a:pPr lvl="1"/>
            <a:r>
              <a:rPr lang="en-US" dirty="0" err="1"/>
              <a:t>SwaggerHub</a:t>
            </a:r>
            <a:r>
              <a:rPr lang="en-US" dirty="0"/>
              <a:t>, ARC, </a:t>
            </a:r>
            <a:r>
              <a:rPr lang="en-US" dirty="0" err="1"/>
              <a:t>DigitalOcean</a:t>
            </a:r>
            <a:r>
              <a:rPr lang="en-US" dirty="0"/>
              <a:t>, Putty</a:t>
            </a:r>
          </a:p>
          <a:p>
            <a:r>
              <a:rPr lang="en-US" dirty="0"/>
              <a:t>Front End</a:t>
            </a:r>
          </a:p>
          <a:p>
            <a:pPr lvl="1"/>
            <a:r>
              <a:rPr lang="en-US" dirty="0" err="1"/>
              <a:t>BootStrap</a:t>
            </a:r>
            <a:r>
              <a:rPr lang="en-US" dirty="0"/>
              <a:t>, Framer</a:t>
            </a:r>
          </a:p>
          <a:p>
            <a:r>
              <a:rPr lang="en-US" dirty="0"/>
              <a:t>Management</a:t>
            </a:r>
          </a:p>
          <a:p>
            <a:pPr lvl="1"/>
            <a:r>
              <a:rPr lang="en-US" dirty="0"/>
              <a:t>Discord, Trello, Smartsheet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6838" r="26838"/>
          <a:stretch/>
        </p:blipFill>
        <p:spPr>
          <a:xfrm>
            <a:off x="7090228" y="732482"/>
            <a:ext cx="4441372" cy="5393036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08BDBC4-BC4E-4185-BBF5-DBD5648FBC20}"/>
              </a:ext>
            </a:extLst>
          </p:cNvPr>
          <p:cNvSpPr/>
          <p:nvPr/>
        </p:nvSpPr>
        <p:spPr>
          <a:xfrm>
            <a:off x="406400" y="6125518"/>
            <a:ext cx="2895600" cy="73248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90B27D-0594-4423-8C5B-EA2F10BD8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1582512"/>
            <a:ext cx="5080000" cy="438150"/>
          </a:xfrm>
        </p:spPr>
        <p:txBody>
          <a:bodyPr/>
          <a:lstStyle/>
          <a:p>
            <a:r>
              <a:rPr lang="en-US" dirty="0"/>
              <a:t>Success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39B78-2091-440A-BACA-25BF372F72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Good team dynamics</a:t>
            </a:r>
          </a:p>
          <a:p>
            <a:r>
              <a:rPr lang="en-US" dirty="0"/>
              <a:t>Good usage of discord</a:t>
            </a:r>
          </a:p>
          <a:p>
            <a:r>
              <a:rPr lang="en-US" dirty="0"/>
              <a:t>Consistent twice weekly meetings</a:t>
            </a:r>
          </a:p>
          <a:p>
            <a:r>
              <a:rPr lang="en-US" dirty="0"/>
              <a:t>Implementing front end mock ups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3BA05-FD2D-4954-ACEB-79EFBC36D5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64300" y="1582512"/>
            <a:ext cx="5080000" cy="438150"/>
          </a:xfrm>
        </p:spPr>
        <p:txBody>
          <a:bodyPr/>
          <a:lstStyle/>
          <a:p>
            <a:r>
              <a:rPr lang="en-US" dirty="0"/>
              <a:t>Struggles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B4F1F7-A4DB-412D-AF63-3D5E7292497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Had domain issues that were out of our control</a:t>
            </a:r>
          </a:p>
          <a:p>
            <a:r>
              <a:rPr lang="en-US" dirty="0"/>
              <a:t>Had to rebuild the database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8320AA-5D21-41F8-9CBC-C1ECA077B01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2666" b="2666"/>
          <a:stretch>
            <a:fillRect/>
          </a:stretch>
        </p:blipFill>
        <p:spPr/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49D36AF-0592-470F-BE1D-C3BBA4F14301}"/>
              </a:ext>
            </a:extLst>
          </p:cNvPr>
          <p:cNvSpPr/>
          <p:nvPr/>
        </p:nvSpPr>
        <p:spPr>
          <a:xfrm>
            <a:off x="374073" y="5985164"/>
            <a:ext cx="3172691" cy="762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34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90B27D-0594-4423-8C5B-EA2F10BD8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560866"/>
            <a:ext cx="5080000" cy="438150"/>
          </a:xfrm>
        </p:spPr>
        <p:txBody>
          <a:bodyPr/>
          <a:lstStyle/>
          <a:p>
            <a:r>
              <a:rPr lang="en-US" dirty="0"/>
              <a:t>Gantt Chart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8320AA-5D21-41F8-9CBC-C1ECA077B01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2666" b="2666"/>
          <a:stretch>
            <a:fillRect/>
          </a:stretch>
        </p:blipFill>
        <p:spPr/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49D36AF-0592-470F-BE1D-C3BBA4F14301}"/>
              </a:ext>
            </a:extLst>
          </p:cNvPr>
          <p:cNvSpPr/>
          <p:nvPr/>
        </p:nvSpPr>
        <p:spPr>
          <a:xfrm>
            <a:off x="374073" y="5985164"/>
            <a:ext cx="3172691" cy="762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57AE573-A1AB-45FD-8ED0-9A1717F56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97822"/>
            <a:ext cx="12192000" cy="409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96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90B27D-0594-4423-8C5B-EA2F10BD8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6538" y="499356"/>
            <a:ext cx="5080000" cy="438150"/>
          </a:xfrm>
        </p:spPr>
        <p:txBody>
          <a:bodyPr/>
          <a:lstStyle/>
          <a:p>
            <a:r>
              <a:rPr lang="en-US" dirty="0"/>
              <a:t>Use Case Diagram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8320AA-5D21-41F8-9CBC-C1ECA077B01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2666" b="2666"/>
          <a:stretch>
            <a:fillRect/>
          </a:stretch>
        </p:blipFill>
        <p:spPr/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49D36AF-0592-470F-BE1D-C3BBA4F14301}"/>
              </a:ext>
            </a:extLst>
          </p:cNvPr>
          <p:cNvSpPr/>
          <p:nvPr/>
        </p:nvSpPr>
        <p:spPr>
          <a:xfrm>
            <a:off x="374073" y="5985164"/>
            <a:ext cx="3172691" cy="762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401218-C0BE-4747-B8E5-0DD026F59A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54271" y1="51204" x2="54792" y2="48889"/>
                        <a14:backgroundMark x1="12760" y1="2037" x2="18542" y2="53519"/>
                        <a14:backgroundMark x1="18542" y1="53519" x2="21406" y2="7222"/>
                        <a14:backgroundMark x1="21406" y1="7222" x2="14167" y2="463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70516" y="2799026"/>
            <a:ext cx="941861" cy="5297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369919F-D5D4-42AF-AFE1-32EBA80F1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54271" y1="51204" x2="54792" y2="48889"/>
                        <a14:backgroundMark x1="12760" y1="2037" x2="18542" y2="53519"/>
                        <a14:backgroundMark x1="18542" y1="53519" x2="21406" y2="7222"/>
                        <a14:backgroundMark x1="21406" y1="7222" x2="14167" y2="463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25713" y="4146307"/>
            <a:ext cx="941861" cy="52979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5539FE4-B23E-410B-B581-5C40ACA03319}"/>
              </a:ext>
            </a:extLst>
          </p:cNvPr>
          <p:cNvSpPr/>
          <p:nvPr/>
        </p:nvSpPr>
        <p:spPr>
          <a:xfrm>
            <a:off x="2647816" y="2718350"/>
            <a:ext cx="1298098" cy="6981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Sign Up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7EDC7AB-5353-44C2-B8CC-E63520956BDE}"/>
              </a:ext>
            </a:extLst>
          </p:cNvPr>
          <p:cNvSpPr/>
          <p:nvPr/>
        </p:nvSpPr>
        <p:spPr>
          <a:xfrm>
            <a:off x="2647816" y="4057671"/>
            <a:ext cx="1298098" cy="6981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Login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FA2503D-AA67-4A41-8711-DCF0EC64A857}"/>
              </a:ext>
            </a:extLst>
          </p:cNvPr>
          <p:cNvSpPr/>
          <p:nvPr/>
        </p:nvSpPr>
        <p:spPr>
          <a:xfrm>
            <a:off x="4182554" y="5130870"/>
            <a:ext cx="1298098" cy="6981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Bad Login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0799A23-18A2-4C98-94A6-C94AD0C3ACB6}"/>
              </a:ext>
            </a:extLst>
          </p:cNvPr>
          <p:cNvSpPr/>
          <p:nvPr/>
        </p:nvSpPr>
        <p:spPr>
          <a:xfrm>
            <a:off x="4116547" y="1406049"/>
            <a:ext cx="1298098" cy="68841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Username Taken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5A9D17D-93EC-4AC3-91E5-C0E2748BE385}"/>
              </a:ext>
            </a:extLst>
          </p:cNvPr>
          <p:cNvSpPr/>
          <p:nvPr/>
        </p:nvSpPr>
        <p:spPr>
          <a:xfrm>
            <a:off x="6070851" y="1307578"/>
            <a:ext cx="1406228" cy="6981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Add Contact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70DAEE1-AA5B-4B40-9D67-A13AA57156EA}"/>
              </a:ext>
            </a:extLst>
          </p:cNvPr>
          <p:cNvSpPr/>
          <p:nvPr/>
        </p:nvSpPr>
        <p:spPr>
          <a:xfrm>
            <a:off x="6584173" y="2712369"/>
            <a:ext cx="1298098" cy="6981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Search Contact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BEBBF3D-F051-48F1-B87C-4C1EA7B06A3B}"/>
              </a:ext>
            </a:extLst>
          </p:cNvPr>
          <p:cNvSpPr/>
          <p:nvPr/>
        </p:nvSpPr>
        <p:spPr>
          <a:xfrm>
            <a:off x="5977341" y="3707981"/>
            <a:ext cx="1298098" cy="6981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Select Contact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31751F6-AFDC-473E-8662-60258C4424E4}"/>
              </a:ext>
            </a:extLst>
          </p:cNvPr>
          <p:cNvSpPr/>
          <p:nvPr/>
        </p:nvSpPr>
        <p:spPr>
          <a:xfrm>
            <a:off x="6308603" y="4607481"/>
            <a:ext cx="1298098" cy="6981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Edit Contact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EC06E84-1368-4686-804D-AA6E6534E02C}"/>
              </a:ext>
            </a:extLst>
          </p:cNvPr>
          <p:cNvSpPr/>
          <p:nvPr/>
        </p:nvSpPr>
        <p:spPr>
          <a:xfrm>
            <a:off x="7634287" y="4482929"/>
            <a:ext cx="1298098" cy="6981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Delete Contact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2159C6-073B-4ED8-B5D5-D1A62FD0AB64}"/>
              </a:ext>
            </a:extLst>
          </p:cNvPr>
          <p:cNvCxnSpPr>
            <a:cxnSpLocks/>
            <a:stCxn id="8" idx="7"/>
            <a:endCxn id="18" idx="3"/>
          </p:cNvCxnSpPr>
          <p:nvPr/>
        </p:nvCxnSpPr>
        <p:spPr>
          <a:xfrm flipV="1">
            <a:off x="3755812" y="1993645"/>
            <a:ext cx="550837" cy="826944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628D655-8FE0-4FE2-8484-B25C306E29D3}"/>
              </a:ext>
            </a:extLst>
          </p:cNvPr>
          <p:cNvCxnSpPr>
            <a:stCxn id="15" idx="5"/>
            <a:endCxn id="16" idx="2"/>
          </p:cNvCxnSpPr>
          <p:nvPr/>
        </p:nvCxnSpPr>
        <p:spPr>
          <a:xfrm>
            <a:off x="3755812" y="4653563"/>
            <a:ext cx="426742" cy="826373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9DD3B3B-3F8E-415B-9B68-B363269B3041}"/>
              </a:ext>
            </a:extLst>
          </p:cNvPr>
          <p:cNvCxnSpPr>
            <a:cxnSpLocks/>
            <a:stCxn id="15" idx="7"/>
          </p:cNvCxnSpPr>
          <p:nvPr/>
        </p:nvCxnSpPr>
        <p:spPr>
          <a:xfrm flipV="1">
            <a:off x="3755812" y="1940679"/>
            <a:ext cx="2483827" cy="2219231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6506C22-D176-4092-9C1F-CE89694F16D1}"/>
              </a:ext>
            </a:extLst>
          </p:cNvPr>
          <p:cNvCxnSpPr>
            <a:stCxn id="15" idx="7"/>
            <a:endCxn id="20" idx="2"/>
          </p:cNvCxnSpPr>
          <p:nvPr/>
        </p:nvCxnSpPr>
        <p:spPr>
          <a:xfrm flipV="1">
            <a:off x="3755812" y="3061435"/>
            <a:ext cx="2828361" cy="1098475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35FC734-DBC3-495F-8635-24DED19EDE05}"/>
              </a:ext>
            </a:extLst>
          </p:cNvPr>
          <p:cNvCxnSpPr>
            <a:stCxn id="15" idx="7"/>
            <a:endCxn id="21" idx="2"/>
          </p:cNvCxnSpPr>
          <p:nvPr/>
        </p:nvCxnSpPr>
        <p:spPr>
          <a:xfrm flipV="1">
            <a:off x="3755812" y="4057047"/>
            <a:ext cx="2221529" cy="102863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B40336-304D-4C79-AC97-84D8DACE7450}"/>
              </a:ext>
            </a:extLst>
          </p:cNvPr>
          <p:cNvCxnSpPr>
            <a:cxnSpLocks/>
            <a:stCxn id="21" idx="3"/>
            <a:endCxn id="22" idx="0"/>
          </p:cNvCxnSpPr>
          <p:nvPr/>
        </p:nvCxnSpPr>
        <p:spPr>
          <a:xfrm>
            <a:off x="6167443" y="4303873"/>
            <a:ext cx="790209" cy="303608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5E94F3E-4AC3-421A-A1F7-63BDE42B274E}"/>
              </a:ext>
            </a:extLst>
          </p:cNvPr>
          <p:cNvCxnSpPr>
            <a:stCxn id="21" idx="5"/>
            <a:endCxn id="23" idx="1"/>
          </p:cNvCxnSpPr>
          <p:nvPr/>
        </p:nvCxnSpPr>
        <p:spPr>
          <a:xfrm>
            <a:off x="7085337" y="4303873"/>
            <a:ext cx="739052" cy="281295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A62E079-F53D-4303-975A-A4B33E88B045}"/>
              </a:ext>
            </a:extLst>
          </p:cNvPr>
          <p:cNvSpPr txBox="1"/>
          <p:nvPr/>
        </p:nvSpPr>
        <p:spPr>
          <a:xfrm>
            <a:off x="949841" y="3416481"/>
            <a:ext cx="925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New User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F6BAF0-B94D-4665-BCA2-90FBB1ED75FD}"/>
              </a:ext>
            </a:extLst>
          </p:cNvPr>
          <p:cNvSpPr txBox="1"/>
          <p:nvPr/>
        </p:nvSpPr>
        <p:spPr>
          <a:xfrm>
            <a:off x="660400" y="4740301"/>
            <a:ext cx="1288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Returning User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CB687D7-BE2A-4ABA-9AA6-BD65D7D37185}"/>
              </a:ext>
            </a:extLst>
          </p:cNvPr>
          <p:cNvCxnSpPr>
            <a:cxnSpLocks/>
            <a:stCxn id="4" idx="3"/>
            <a:endCxn id="8" idx="2"/>
          </p:cNvCxnSpPr>
          <p:nvPr/>
        </p:nvCxnSpPr>
        <p:spPr>
          <a:xfrm>
            <a:off x="1812377" y="3063925"/>
            <a:ext cx="835439" cy="3491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73E5922-D408-406C-85F4-DCECEAE0BF77}"/>
              </a:ext>
            </a:extLst>
          </p:cNvPr>
          <p:cNvCxnSpPr>
            <a:cxnSpLocks/>
            <a:stCxn id="12" idx="3"/>
            <a:endCxn id="15" idx="2"/>
          </p:cNvCxnSpPr>
          <p:nvPr/>
        </p:nvCxnSpPr>
        <p:spPr>
          <a:xfrm flipV="1">
            <a:off x="1767574" y="4406737"/>
            <a:ext cx="880242" cy="4469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4806334-FF51-49C0-96A4-B0E7AFBB555F}"/>
              </a:ext>
            </a:extLst>
          </p:cNvPr>
          <p:cNvSpPr txBox="1"/>
          <p:nvPr/>
        </p:nvSpPr>
        <p:spPr>
          <a:xfrm>
            <a:off x="3586055" y="2224058"/>
            <a:ext cx="1060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&lt;&lt;extends&gt;&gt;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1D47CAE-366A-485E-8B9D-E146180B0382}"/>
              </a:ext>
            </a:extLst>
          </p:cNvPr>
          <p:cNvSpPr txBox="1"/>
          <p:nvPr/>
        </p:nvSpPr>
        <p:spPr>
          <a:xfrm>
            <a:off x="3500738" y="4894189"/>
            <a:ext cx="1060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&lt;&lt;extends&gt;&gt;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6E2C7D0-A8DC-46BA-92CC-E4A9A3698FA4}"/>
              </a:ext>
            </a:extLst>
          </p:cNvPr>
          <p:cNvSpPr txBox="1"/>
          <p:nvPr/>
        </p:nvSpPr>
        <p:spPr>
          <a:xfrm>
            <a:off x="6139857" y="4373054"/>
            <a:ext cx="1060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&lt;&lt;includes&gt;&gt;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0C07EA2-66B7-45B6-A921-F464B372786D}"/>
              </a:ext>
            </a:extLst>
          </p:cNvPr>
          <p:cNvSpPr txBox="1"/>
          <p:nvPr/>
        </p:nvSpPr>
        <p:spPr>
          <a:xfrm>
            <a:off x="6985238" y="4303873"/>
            <a:ext cx="1060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&lt;&lt;includes&gt;&gt;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07DB9234-BE79-4124-8B7F-84CA88018C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218720" y="2823093"/>
            <a:ext cx="1023439" cy="1129312"/>
          </a:xfrm>
          <a:prstGeom prst="rect">
            <a:avLst/>
          </a:prstGeom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F1A6740-13B1-4809-8BF1-D99D4AC1F1EB}"/>
              </a:ext>
            </a:extLst>
          </p:cNvPr>
          <p:cNvCxnSpPr>
            <a:stCxn id="19" idx="6"/>
            <a:endCxn id="79" idx="1"/>
          </p:cNvCxnSpPr>
          <p:nvPr/>
        </p:nvCxnSpPr>
        <p:spPr>
          <a:xfrm>
            <a:off x="7477079" y="1656644"/>
            <a:ext cx="2741641" cy="1731105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7F166200-2DD8-44B6-B9F5-A371CC6A2D4B}"/>
              </a:ext>
            </a:extLst>
          </p:cNvPr>
          <p:cNvCxnSpPr>
            <a:stCxn id="20" idx="6"/>
            <a:endCxn id="79" idx="1"/>
          </p:cNvCxnSpPr>
          <p:nvPr/>
        </p:nvCxnSpPr>
        <p:spPr>
          <a:xfrm>
            <a:off x="7882271" y="3061435"/>
            <a:ext cx="2336449" cy="326314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46EACD6-F99C-42F1-9298-33EE8B28A4B3}"/>
              </a:ext>
            </a:extLst>
          </p:cNvPr>
          <p:cNvCxnSpPr>
            <a:stCxn id="21" idx="6"/>
            <a:endCxn id="79" idx="1"/>
          </p:cNvCxnSpPr>
          <p:nvPr/>
        </p:nvCxnSpPr>
        <p:spPr>
          <a:xfrm flipV="1">
            <a:off x="7275439" y="3387749"/>
            <a:ext cx="2943281" cy="669298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A3FFE885-C2B2-44AA-A57B-73C3286CCE25}"/>
              </a:ext>
            </a:extLst>
          </p:cNvPr>
          <p:cNvCxnSpPr>
            <a:stCxn id="23" idx="6"/>
            <a:endCxn id="79" idx="1"/>
          </p:cNvCxnSpPr>
          <p:nvPr/>
        </p:nvCxnSpPr>
        <p:spPr>
          <a:xfrm flipV="1">
            <a:off x="8932385" y="3387749"/>
            <a:ext cx="1286335" cy="1444246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2085D89F-E5DB-47EF-A9E1-F1188A5040BF}"/>
              </a:ext>
            </a:extLst>
          </p:cNvPr>
          <p:cNvCxnSpPr>
            <a:cxnSpLocks/>
            <a:stCxn id="22" idx="7"/>
            <a:endCxn id="79" idx="1"/>
          </p:cNvCxnSpPr>
          <p:nvPr/>
        </p:nvCxnSpPr>
        <p:spPr>
          <a:xfrm flipV="1">
            <a:off x="7416599" y="3387749"/>
            <a:ext cx="2802121" cy="1321971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A548911-C489-46AE-86AB-557BCB7F6A3A}"/>
              </a:ext>
            </a:extLst>
          </p:cNvPr>
          <p:cNvSpPr txBox="1"/>
          <p:nvPr/>
        </p:nvSpPr>
        <p:spPr>
          <a:xfrm>
            <a:off x="10604500" y="415991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B60D377-E096-46C0-BF35-FB2AF73C564D}"/>
              </a:ext>
            </a:extLst>
          </p:cNvPr>
          <p:cNvSpPr/>
          <p:nvPr/>
        </p:nvSpPr>
        <p:spPr>
          <a:xfrm>
            <a:off x="1960418" y="1066800"/>
            <a:ext cx="7872522" cy="510540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708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90B27D-0594-4423-8C5B-EA2F10BD87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560866"/>
            <a:ext cx="5080000" cy="438150"/>
          </a:xfrm>
        </p:spPr>
        <p:txBody>
          <a:bodyPr/>
          <a:lstStyle/>
          <a:p>
            <a:r>
              <a:rPr lang="en-US" dirty="0"/>
              <a:t>Entity Relationship Diagram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8320AA-5D21-41F8-9CBC-C1ECA077B01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2666" b="2666"/>
          <a:stretch>
            <a:fillRect/>
          </a:stretch>
        </p:blipFill>
        <p:spPr/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49D36AF-0592-470F-BE1D-C3BBA4F14301}"/>
              </a:ext>
            </a:extLst>
          </p:cNvPr>
          <p:cNvSpPr/>
          <p:nvPr/>
        </p:nvSpPr>
        <p:spPr>
          <a:xfrm>
            <a:off x="374073" y="5985164"/>
            <a:ext cx="3172691" cy="762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B495A94-639E-4CC3-9CC9-E551F4507C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77" b="89877" l="9434" r="90723">
                        <a14:foregroundMark x1="10377" y1="13333" x2="10063" y2="15062"/>
                        <a14:foregroundMark x1="11006" y1="15556" x2="11006" y2="15556"/>
                        <a14:foregroundMark x1="9434" y1="22469" x2="10220" y2="24198"/>
                        <a14:foregroundMark x1="9434" y1="15802" x2="10063" y2="16790"/>
                        <a14:foregroundMark x1="12107" y1="23210" x2="12107" y2="23210"/>
                        <a14:foregroundMark x1="11792" y1="21481" x2="15094" y2="25926"/>
                        <a14:foregroundMark x1="16824" y1="22716" x2="24686" y2="36543"/>
                        <a14:foregroundMark x1="12893" y1="32840" x2="24843" y2="45926"/>
                        <a14:foregroundMark x1="27830" y1="18519" x2="29245" y2="42469"/>
                        <a14:foregroundMark x1="63679" y1="18025" x2="67610" y2="33580"/>
                        <a14:foregroundMark x1="90094" y1="15062" x2="90723" y2="16296"/>
                        <a14:foregroundMark x1="60063" y1="87160" x2="60063" y2="87160"/>
                        <a14:foregroundMark x1="60220" y1="85679" x2="60220" y2="85679"/>
                        <a14:foregroundMark x1="58019" y1="86667" x2="58019" y2="86667"/>
                        <a14:foregroundMark x1="58176" y1="86420" x2="58176" y2="86420"/>
                        <a14:foregroundMark x1="58019" y1="86667" x2="58491" y2="86914"/>
                        <a14:foregroundMark x1="58491" y1="86173" x2="58491" y2="86420"/>
                        <a14:foregroundMark x1="58333" y1="86420" x2="58019" y2="86667"/>
                        <a14:foregroundMark x1="57547" y1="86420" x2="58648" y2="87407"/>
                        <a14:backgroundMark x1="42610" y1="25926" x2="48899" y2="29630"/>
                        <a14:backgroundMark x1="48899" y1="29630" x2="49371" y2="32346"/>
                        <a14:backgroundMark x1="50314" y1="33333" x2="50943" y2="39506"/>
                        <a14:backgroundMark x1="49686" y1="32346" x2="50472" y2="44444"/>
                        <a14:backgroundMark x1="50472" y1="44444" x2="50472" y2="44444"/>
                        <a14:backgroundMark x1="45236" y1="24809" x2="46384" y2="24938"/>
                        <a14:backgroundMark x1="42925" y1="20741" x2="42925" y2="25432"/>
                        <a14:backgroundMark x1="40881" y1="23704" x2="43553" y2="29630"/>
                        <a14:backgroundMark x1="40252" y1="23457" x2="40094" y2="27160"/>
                        <a14:backgroundMark x1="58319" y1="87951" x2="58491" y2="90864"/>
                        <a14:backgroundMark x1="57862" y1="80247" x2="58167" y2="85395"/>
                        <a14:backgroundMark x1="58491" y1="90864" x2="58491" y2="90864"/>
                        <a14:backgroundMark x1="52830" y1="82963" x2="53616" y2="89630"/>
                        <a14:backgroundMark x1="54560" y1="84938" x2="55189" y2="891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3527" y="1559882"/>
            <a:ext cx="7453746" cy="4750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575E516-ED36-4A1F-A446-F480206142AE}"/>
              </a:ext>
            </a:extLst>
          </p:cNvPr>
          <p:cNvCxnSpPr/>
          <p:nvPr/>
        </p:nvCxnSpPr>
        <p:spPr>
          <a:xfrm>
            <a:off x="4940300" y="2730500"/>
            <a:ext cx="596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DB0AE6B-ADE1-4BC2-A557-C03183B867A9}"/>
              </a:ext>
            </a:extLst>
          </p:cNvPr>
          <p:cNvCxnSpPr/>
          <p:nvPr/>
        </p:nvCxnSpPr>
        <p:spPr>
          <a:xfrm>
            <a:off x="5537200" y="2730500"/>
            <a:ext cx="0" cy="294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A362012-9A23-4D71-B8BB-E8592A82B369}"/>
              </a:ext>
            </a:extLst>
          </p:cNvPr>
          <p:cNvCxnSpPr/>
          <p:nvPr/>
        </p:nvCxnSpPr>
        <p:spPr>
          <a:xfrm>
            <a:off x="5537200" y="5651500"/>
            <a:ext cx="8509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559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0F641B8-D4CB-4B34-AF57-A526981DEDA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12" b="781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8461F53-81E4-4F48-8B4D-56B6013B1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A4A65-0235-4CB2-B09E-4E2D8F22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rtl="0" eaLnBrk="1" latinLnBrk="0" hangingPunct="1"/>
            <a:r>
              <a:rPr lang="en-US" sz="3600" dirty="0"/>
              <a:t>API </a:t>
            </a:r>
            <a:r>
              <a:rPr lang="en-US" sz="4800" dirty="0"/>
              <a:t>Demonstration</a:t>
            </a:r>
            <a:endParaRPr lang="en-US" sz="36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3AD71F-DA66-44DD-B812-447839E53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CF27D1-2BD8-40D7-A92B-834F8A4F7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0F2B13-F976-4C2D-883C-E495CDF04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7DE5458-0766-49A5-8982-EF9557A6BB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45678" y="4362241"/>
            <a:ext cx="3924934" cy="490538"/>
          </a:xfrm>
        </p:spPr>
        <p:txBody>
          <a:bodyPr/>
          <a:lstStyle/>
          <a:p>
            <a:r>
              <a:rPr lang="en-US" sz="3600" dirty="0" err="1">
                <a:hlinkClick r:id="rId4"/>
              </a:rPr>
              <a:t>SwaggerHub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01399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0F641B8-D4CB-4B34-AF57-A526981DEDA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12" b="781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8461F53-81E4-4F48-8B4D-56B6013B1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A4A65-0235-4CB2-B09E-4E2D8F22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rtl="0" eaLnBrk="1" latinLnBrk="0" hangingPunct="1"/>
            <a:r>
              <a:rPr lang="en-US" sz="3600" dirty="0"/>
              <a:t>Website </a:t>
            </a:r>
            <a:r>
              <a:rPr lang="en-US" sz="4800" dirty="0"/>
              <a:t>Demonstration</a:t>
            </a:r>
            <a:endParaRPr lang="en-US" sz="36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3AD71F-DA66-44DD-B812-447839E53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CF27D1-2BD8-40D7-A92B-834F8A4F7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0F2B13-F976-4C2D-883C-E495CDF04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7DE5458-0766-49A5-8982-EF9557A6BB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45678" y="4362241"/>
            <a:ext cx="3924934" cy="490538"/>
          </a:xfrm>
        </p:spPr>
        <p:txBody>
          <a:bodyPr/>
          <a:lstStyle/>
          <a:p>
            <a:r>
              <a:rPr lang="en-US" sz="3600" dirty="0">
                <a:hlinkClick r:id="rId4"/>
              </a:rPr>
              <a:t>Kit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3220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136</TotalTime>
  <Words>141</Words>
  <Application>Microsoft Office PowerPoint</Application>
  <PresentationFormat>Widescreen</PresentationFormat>
  <Paragraphs>57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Corbel</vt:lpstr>
      <vt:lpstr>Wingdings</vt:lpstr>
      <vt:lpstr>Office Theme</vt:lpstr>
      <vt:lpstr>K I T</vt:lpstr>
      <vt:lpstr>The Team</vt:lpstr>
      <vt:lpstr>Technology</vt:lpstr>
      <vt:lpstr>PowerPoint Presentation</vt:lpstr>
      <vt:lpstr>PowerPoint Presentation</vt:lpstr>
      <vt:lpstr>PowerPoint Presentation</vt:lpstr>
      <vt:lpstr>PowerPoint Presentation</vt:lpstr>
      <vt:lpstr>API Demonstration</vt:lpstr>
      <vt:lpstr>Website Demonstration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 I T</dc:title>
  <dc:creator>Borax Lemonade</dc:creator>
  <cp:lastModifiedBy>Borax Lemonade</cp:lastModifiedBy>
  <cp:revision>2</cp:revision>
  <dcterms:created xsi:type="dcterms:W3CDTF">2022-02-09T04:36:03Z</dcterms:created>
  <dcterms:modified xsi:type="dcterms:W3CDTF">2022-02-10T03:30:10Z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